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8A156E-48F3-49A3-BF81-5B524EBA2E28}" type="datetimeFigureOut">
              <a:rPr lang="pl-PL" smtClean="0"/>
              <a:pPr/>
              <a:t>11.04.2018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257241-2B53-46D7-A3AC-4A8CF9C9B53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dell\Downloads\Hymn%20Hiszpanii%20-%20Spanish%20Anthem%20(ES_PL%20S&#322;owa)%20(320%20%20kbps)%20(ClipConverter.Online)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xxkry\Downloads\Hymn%20Holandii%20-%20Nederlandse%20volkslied%20(NLPL%20tekst).mp3" TargetMode="External"/><Relationship Id="rId1" Type="http://schemas.microsoft.com/office/2007/relationships/media" Target="file:///C:\Users\xxkry\Downloads\Hymn%20Holandii%20-%20Nederlandse%20volkslied%20(NLPL%20tekst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dpicuj.mojrower.pl/top-10-krajow-najbardziej-przyjaznych-rowerzyst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dell\Downloads\Muzyka%20Relaksacyjna%20-%20Muzyka%20India&#324;ska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dell\Downloads\Siri%20Nilsen%20-%20Alle%20snakker%20sant%20lyrics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dell\Downloads\Colombia%20Traditional%20Music%20Part%202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dell\Downloads\Hymn%20Niemiec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xxkry\Downloads\Hymn%20Australii%20(ENPL%20s&#322;owa)%20-%20Anthem%20of%20Australia.mp3" TargetMode="External"/><Relationship Id="rId1" Type="http://schemas.microsoft.com/office/2007/relationships/media" Target="file:///C:\Users\xxkry\Downloads\Hymn%20Australii%20(ENPL%20s&#322;owa)%20-%20Anthem%20of%20Australi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xxkry\Downloads\Hymn%20Danii%20narodowy%20(DKPL%20tekst)%20-%20Anthem%20of%20Denmark.mp3" TargetMode="External"/><Relationship Id="rId1" Type="http://schemas.microsoft.com/office/2007/relationships/media" Target="file:///C:\Users\xxkry\Downloads\Hymn%20Danii%20narodowy%20(DKPL%20tekst)%20-%20Anthem%20of%20Denmar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xxkry\Downloads\National%20anthem%20of%20France%20-%20Hymn%20Francji%20-%20La%20Marseillaise.mp3" TargetMode="External"/><Relationship Id="rId1" Type="http://schemas.microsoft.com/office/2007/relationships/media" Target="file:///C:\Users\xxkry\Downloads\National%20anthem%20of%20France%20-%20Hymn%20Francji%20-%20La%20Marseillaise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xxkry\Downloads\Hymn%20Chi&#324;skiej%20Republiki%20Ludowej%20-%20&#20041;&#21191;&#20891;&#36827;&#34892;&#26354;%20&#32681;&#21191;&#36557;&#36914;&#34892;&#26354;%20(CNPL%20s&#322;owa).mp3" TargetMode="External"/><Relationship Id="rId1" Type="http://schemas.microsoft.com/office/2007/relationships/media" Target="file:///C:\Users\xxkry\Downloads\Hymn%20Chi&#324;skiej%20Republiki%20Ludowej%20-%20&#20041;&#21191;&#20891;&#36827;&#34892;&#26354;%20&#32681;&#21191;&#36557;&#36914;&#34892;&#26354;%20(CNPL%20s&#322;owa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„Wycieczka Rowerowa Dookoła Świata”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Potężny program rowerowy, </a:t>
            </a:r>
            <a:r>
              <a:rPr lang="pl-PL" dirty="0" err="1"/>
              <a:t>Bicing</a:t>
            </a:r>
            <a:r>
              <a:rPr lang="pl-PL" dirty="0"/>
              <a:t>, który powstał w Barcelonie szybko staje się znany na całym świecie. Co roku, pod koniec maja odbywa się tu także tzw. </a:t>
            </a:r>
            <a:r>
              <a:rPr lang="pl-PL" dirty="0" err="1"/>
              <a:t>Bike</a:t>
            </a:r>
            <a:r>
              <a:rPr lang="pl-PL" dirty="0"/>
              <a:t> </a:t>
            </a:r>
            <a:r>
              <a:rPr lang="pl-PL" dirty="0" err="1"/>
              <a:t>Week</a:t>
            </a:r>
            <a:r>
              <a:rPr lang="pl-PL" dirty="0"/>
              <a:t>, który ma zachęcić Hiszpanów do jazdy na rowerze</a:t>
            </a:r>
          </a:p>
        </p:txBody>
      </p:sp>
      <p:pic>
        <p:nvPicPr>
          <p:cNvPr id="5" name="Symbol zastępczy obrazu 4" descr="hiszpania-po-sezonie-najlepiej-kamperem_128721_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238" b="11238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2.Hiszpania</a:t>
            </a:r>
          </a:p>
        </p:txBody>
      </p:sp>
      <p:pic>
        <p:nvPicPr>
          <p:cNvPr id="6" name="Hymn Hiszpanii - Spanish Anthem (ES_PL Słowa) (320  kbps) (ClipConverter.Onlin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633" y="2196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1050" dirty="0"/>
              <a:t>Chyba każdy wiedział już z wyprzedzeniem, że na szczycie tej listy znajdzie się właśnie Holandia. I nie zawiedziecie się. W wielu częściach Amsterdamu, ale i nie tylko, rower jest jedynym środkiem transportu. Istnieje tu masa ścieżek wyodrębnionych tylko dla rowerów! Niemal każda z nich posiada własne oznakowanie oraz sygnalizację! Co więcej! Tu, rowerzysta niemal zawsze ma pierwszeństwo! To chyba wystarczające argumenty by powiedzieć, że Holandia jest niekwestionowanym liderem jeśli chodzi o jazdę na dwóch kółkach.</a:t>
            </a:r>
          </a:p>
        </p:txBody>
      </p:sp>
      <p:pic>
        <p:nvPicPr>
          <p:cNvPr id="5" name="Symbol zastępczy obrazu 4" descr="wiosna-w-amsterdamie_1090713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5243" b="5243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1.Holandia</a:t>
            </a:r>
            <a:br>
              <a:rPr lang="pl-PL" dirty="0"/>
            </a:br>
            <a:endParaRPr lang="pl-PL" dirty="0"/>
          </a:p>
        </p:txBody>
      </p:sp>
      <p:pic>
        <p:nvPicPr>
          <p:cNvPr id="6" name="Hymn Holandii - Nederlandse volkslied (NLPL teks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755" y="3756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85BCE-A51C-4F09-B7FE-5E63145A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B88A3F-7856-45B1-9B62-4AB5E3FD95D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A4DA73A-86BA-4FDC-B5B5-1F435A4E69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8" y="304800"/>
            <a:ext cx="7188620" cy="4572000"/>
          </a:xfrm>
        </p:spPr>
      </p:pic>
    </p:spTree>
    <p:extLst>
      <p:ext uri="{BB962C8B-B14F-4D97-AF65-F5344CB8AC3E}">
        <p14:creationId xmlns:p14="http://schemas.microsoft.com/office/powerpoint/2010/main" val="165915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1E66CF-401B-4AFF-9063-99E02A71E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18BF0E-6CBC-4ACB-8A2A-AA8E43D81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800" dirty="0"/>
              <a:t>Informację zawarte w prezentacji:</a:t>
            </a:r>
          </a:p>
          <a:p>
            <a:r>
              <a:rPr lang="pl-PL" sz="800" dirty="0">
                <a:hlinkClick r:id="rId2"/>
              </a:rPr>
              <a:t>http://odpicuj.mojrower.pl/top-10-krajow-najbardziej-przyjaznych-rowerzystom/</a:t>
            </a:r>
            <a:endParaRPr lang="pl-PL" sz="800" dirty="0"/>
          </a:p>
          <a:p>
            <a:endParaRPr lang="pl-PL" sz="800" dirty="0"/>
          </a:p>
          <a:p>
            <a:r>
              <a:rPr lang="pl-PL" sz="1050" dirty="0"/>
              <a:t>Przygotowywał Kacper Urbanik</a:t>
            </a:r>
          </a:p>
        </p:txBody>
      </p:sp>
    </p:spTree>
    <p:extLst>
      <p:ext uri="{BB962C8B-B14F-4D97-AF65-F5344CB8AC3E}">
        <p14:creationId xmlns:p14="http://schemas.microsoft.com/office/powerpoint/2010/main" val="54902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463216" cy="1153950"/>
          </a:xfrm>
        </p:spPr>
        <p:txBody>
          <a:bodyPr>
            <a:normAutofit/>
          </a:bodyPr>
          <a:lstStyle/>
          <a:p>
            <a:endParaRPr lang="pl-PL" b="1" dirty="0"/>
          </a:p>
          <a:p>
            <a:r>
              <a:rPr lang="pl-PL" dirty="0"/>
              <a:t>Rowery to nadal bardzo ważne, a wręcz konieczny środek transportu na terenie Indii. Jazda na rowerze pozwala poczuć istotę hinduskiej tradycji z bliska. Prawie każda część tego kraju, oferuje znakomite fragmenty dróg.</a:t>
            </a:r>
          </a:p>
          <a:p>
            <a:endParaRPr lang="pl-PL" dirty="0"/>
          </a:p>
        </p:txBody>
      </p:sp>
      <p:pic>
        <p:nvPicPr>
          <p:cNvPr id="5" name="Symbol zastępczy obrazu 4" descr="Farewell_India-e14315882842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07" r="507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10. Indie</a:t>
            </a:r>
          </a:p>
        </p:txBody>
      </p:sp>
      <p:pic>
        <p:nvPicPr>
          <p:cNvPr id="6" name="Muzyka Relaksacyjna - Muzyka Indiańs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22934" y="21960"/>
            <a:ext cx="238688" cy="23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Europa jest doskonały miejscem dla rowerzystów i Norwegia z pewnością jest miejscem godnym polecenia. Oczywiście w większej części roku jest tu zimo, ale norweskie miasta mają fantastycznie rozbudowaną infrastrukturę rowerową. Szczególnie takie miasta jak </a:t>
            </a:r>
            <a:r>
              <a:rPr lang="pl-PL" dirty="0" err="1"/>
              <a:t>Sandnes</a:t>
            </a:r>
            <a:r>
              <a:rPr lang="pl-PL" dirty="0"/>
              <a:t> i Trondheim.</a:t>
            </a:r>
          </a:p>
        </p:txBody>
      </p:sp>
      <p:pic>
        <p:nvPicPr>
          <p:cNvPr id="5" name="Symbol zastępczy obrazu 4" descr="Trolltunga-Język-trola-Norwegia-półka-skaln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974" b="11974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9.Norwegia</a:t>
            </a:r>
          </a:p>
        </p:txBody>
      </p:sp>
      <p:pic>
        <p:nvPicPr>
          <p:cNvPr id="6" name="Siri Nilsen - Alle snakker sant lyr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633" y="0"/>
            <a:ext cx="260648" cy="260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Kolumbia jest liderem wśród krajów Ameryki Łacińskiej jeśli chodzi o infrastrukturę, co jest szczególnie widoczne w Bogocie. Istnieją tu nawet regularnie odbywające się imprezy noszące nazwy „</a:t>
            </a:r>
            <a:r>
              <a:rPr lang="pl-PL" dirty="0" err="1"/>
              <a:t>Ciclovía</a:t>
            </a:r>
            <a:r>
              <a:rPr lang="pl-PL" dirty="0"/>
              <a:t>”, podczas których główne drogi są całkowicie zamknięte dla samochodów.</a:t>
            </a:r>
          </a:p>
        </p:txBody>
      </p:sp>
      <p:pic>
        <p:nvPicPr>
          <p:cNvPr id="5" name="Symbol zastępczy obrazu 4" descr="KOLUMBI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173" r="4173"/>
          <a:stretch>
            <a:fillRect/>
          </a:stretch>
        </p:blipFill>
        <p:spPr>
          <a:xfrm>
            <a:off x="228600" y="189968"/>
            <a:ext cx="8686800" cy="438912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8.Kolumbia</a:t>
            </a:r>
          </a:p>
        </p:txBody>
      </p:sp>
      <p:pic>
        <p:nvPicPr>
          <p:cNvPr id="6" name="Colombia Traditional Music Part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-5341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Berlin obecnie przeżywa prawdziwy rowerowy boom i jest na pewno jednym z najlepszych miast świata jeśli chodzi o jazdę na rowerze. Jednak również pozostała część kraju jest łatwa, przyjemna i dobrze przygotowana pod względem nawigacyjnym dla tego typu pojazdów. </a:t>
            </a:r>
          </a:p>
        </p:txBody>
      </p:sp>
      <p:pic>
        <p:nvPicPr>
          <p:cNvPr id="5" name="Symbol zastępczy obrazu 4" descr="b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106" b="3106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7.Niemcy</a:t>
            </a:r>
          </a:p>
        </p:txBody>
      </p:sp>
      <p:pic>
        <p:nvPicPr>
          <p:cNvPr id="6" name="Hymn Niemie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511" y="37568"/>
            <a:ext cx="223080" cy="22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zasadzie większość miast Australii jest łatwych dla przejazdu rowerem, ale Perth w zachodniej części kraju, jest niewątpliwie klejnotem. Znajduję się tu ponad 700 km tras przeznaczonych wyłącznie dla rowerów.</a:t>
            </a:r>
          </a:p>
        </p:txBody>
      </p:sp>
      <p:pic>
        <p:nvPicPr>
          <p:cNvPr id="5" name="Symbol zastępczy obrazu 4" descr="dsa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2234" b="12234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6.Australia</a:t>
            </a:r>
          </a:p>
        </p:txBody>
      </p:sp>
      <p:pic>
        <p:nvPicPr>
          <p:cNvPr id="6" name="Hymn Australii (ENPL słowa) - Anthem of Austral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04664" cy="404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W samej Kopenhadze szacuję się, że około jedna trzecia pracowników dojeżdża do pracy rowerem. Znacznie więcej problemów stwarza tu poruszanie się samochodem i tak naprawdę rower wydaję się być tu jednym prawdziwym sposobem na pobyt w tym pięknym mieście.</a:t>
            </a:r>
          </a:p>
        </p:txBody>
      </p:sp>
      <p:pic>
        <p:nvPicPr>
          <p:cNvPr id="5" name="Symbol zastępczy obrazu 4" descr="443_202381600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2584" b="12584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5.Dania</a:t>
            </a:r>
          </a:p>
        </p:txBody>
      </p:sp>
      <p:pic>
        <p:nvPicPr>
          <p:cNvPr id="6" name="Hymn Danii narodowy (DKPL tekst) - Anthem of Denmar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32656" cy="332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To tu odbywają się znane na całym świecie zawody rowerowe </a:t>
            </a:r>
            <a:r>
              <a:rPr lang="pl-PL" dirty="0" err="1"/>
              <a:t>Tour</a:t>
            </a:r>
            <a:r>
              <a:rPr lang="pl-PL" dirty="0"/>
              <a:t> de France. Ponad to znajduję się tu również miejsce zwane </a:t>
            </a:r>
            <a:r>
              <a:rPr lang="pl-PL" dirty="0" err="1"/>
              <a:t>Vélib</a:t>
            </a:r>
            <a:r>
              <a:rPr lang="pl-PL" dirty="0"/>
              <a:t>, czyli największa na świecie wypożyczalnia rowerów. Co ciekawe dla rowerzystów to nie Paryż, a francuskie wsie będą najatrakcyjniejsze.</a:t>
            </a:r>
          </a:p>
        </p:txBody>
      </p:sp>
      <p:pic>
        <p:nvPicPr>
          <p:cNvPr id="5" name="Symbol zastępczy obrazu 4" descr="z12282154IE,Wieza-Eiffla--Francja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5101" b="5101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4.Francja</a:t>
            </a:r>
          </a:p>
        </p:txBody>
      </p:sp>
      <p:pic>
        <p:nvPicPr>
          <p:cNvPr id="6" name="National anthem of France - Hymn Francji - La Marseilla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91" y="3756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To prawda! Na ulicach Pekinu ruch rowerzystów jest nieco przesadzony co nie może być dobrym sposobem na zwiedzanie malowniczych krajobrazów. Jednak Chiny prawdopodobnie mają najwięcej rowerów będących w użytku niż gdziekolwiek indziej na świecie. To sprawia, że infrastruktura w tym kraju stoi na bardzo wysokim poziomie.</a:t>
            </a:r>
          </a:p>
        </p:txBody>
      </p:sp>
      <p:pic>
        <p:nvPicPr>
          <p:cNvPr id="5" name="Symbol zastępczy obrazu 4" descr="chiny-wielki-mur_340768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1734" b="11734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3.Chiny</a:t>
            </a:r>
          </a:p>
        </p:txBody>
      </p:sp>
      <p:pic>
        <p:nvPicPr>
          <p:cNvPr id="6" name="Hymn Chińskiej Republiki Ludowej - 义勇军进行曲 義勇軍進行曲 (CNPL słowa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584" y="17011"/>
            <a:ext cx="288032" cy="28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129</TotalTime>
  <Words>457</Words>
  <Application>Microsoft Office PowerPoint</Application>
  <PresentationFormat>Pokaz na ekranie (4:3)</PresentationFormat>
  <Paragraphs>27</Paragraphs>
  <Slides>13</Slides>
  <Notes>0</Notes>
  <HiddenSlides>0</HiddenSlides>
  <MMClips>10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Hol</vt:lpstr>
      <vt:lpstr>„Wycieczka Rowerowa Dookoła Świata”</vt:lpstr>
      <vt:lpstr>10. Indie</vt:lpstr>
      <vt:lpstr>9.Norwegia</vt:lpstr>
      <vt:lpstr>8.Kolumbia</vt:lpstr>
      <vt:lpstr>7.Niemcy</vt:lpstr>
      <vt:lpstr>6.Australia</vt:lpstr>
      <vt:lpstr>5.Dania</vt:lpstr>
      <vt:lpstr>4.Francja</vt:lpstr>
      <vt:lpstr>3.Chiny</vt:lpstr>
      <vt:lpstr>2.Hiszpania</vt:lpstr>
      <vt:lpstr>1.Holandia </vt:lpstr>
      <vt:lpstr>Prezentacja programu PowerPoint</vt:lpstr>
      <vt:lpstr>Dziękuję za uwagę!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„Wycieczka Rowerowa Dookoła Świata”</dc:title>
  <dc:creator>Użytkownik systemu Windows</dc:creator>
  <cp:lastModifiedBy>Krystian Pasternak</cp:lastModifiedBy>
  <cp:revision>13</cp:revision>
  <dcterms:created xsi:type="dcterms:W3CDTF">2017-11-16T08:46:22Z</dcterms:created>
  <dcterms:modified xsi:type="dcterms:W3CDTF">2018-04-11T05:32:07Z</dcterms:modified>
</cp:coreProperties>
</file>